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60" r:id="rId4"/>
    <p:sldId id="261" r:id="rId5"/>
    <p:sldId id="262" r:id="rId6"/>
    <p:sldId id="257" r:id="rId7"/>
    <p:sldId id="263" r:id="rId8"/>
    <p:sldId id="265" r:id="rId9"/>
    <p:sldId id="264" r:id="rId10"/>
    <p:sldId id="258" r:id="rId11"/>
    <p:sldId id="269" r:id="rId12"/>
    <p:sldId id="266" r:id="rId13"/>
    <p:sldId id="259" r:id="rId14"/>
    <p:sldId id="270" r:id="rId15"/>
    <p:sldId id="271" r:id="rId16"/>
    <p:sldId id="272" r:id="rId17"/>
    <p:sldId id="273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0"/>
    <p:restoredTop sz="94595"/>
  </p:normalViewPr>
  <p:slideViewPr>
    <p:cSldViewPr snapToGrid="0" snapToObjects="1">
      <p:cViewPr>
        <p:scale>
          <a:sx n="100" d="100"/>
          <a:sy n="100" d="100"/>
        </p:scale>
        <p:origin x="88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5FEF2-287B-214B-BE34-CABDC13B10AF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48A47-60C4-474E-ACFC-93113121D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RMS prop converges faster than the rest. Next best: </a:t>
            </a:r>
            <a:r>
              <a:rPr lang="en-US" dirty="0" err="1" smtClean="0"/>
              <a:t>Adadelta</a:t>
            </a:r>
            <a:r>
              <a:rPr lang="en-US" dirty="0" smtClean="0"/>
              <a:t>, </a:t>
            </a:r>
            <a:r>
              <a:rPr lang="en-US" dirty="0" err="1" smtClean="0"/>
              <a:t>Adagrad</a:t>
            </a:r>
            <a:r>
              <a:rPr lang="en-US" dirty="0" smtClean="0"/>
              <a:t>, then </a:t>
            </a:r>
            <a:r>
              <a:rPr lang="en-US" dirty="0" smtClean="0"/>
              <a:t>SGD</a:t>
            </a:r>
          </a:p>
          <a:p>
            <a:r>
              <a:rPr lang="en-US" dirty="0" smtClean="0"/>
              <a:t>Dropout:</a:t>
            </a:r>
            <a:r>
              <a:rPr lang="en-US" baseline="0" dirty="0" smtClean="0"/>
              <a:t> usually used as a form of regularization</a:t>
            </a:r>
            <a:endParaRPr lang="en-US" dirty="0" smtClean="0"/>
          </a:p>
          <a:p>
            <a:r>
              <a:rPr lang="en-US" dirty="0" smtClean="0"/>
              <a:t>Loss function is</a:t>
            </a:r>
            <a:r>
              <a:rPr lang="en-US" baseline="0" dirty="0" smtClean="0"/>
              <a:t> categorical cross-entropy: Will converge more quickly without the slowdown in learning inherent in other functions</a:t>
            </a:r>
            <a:endParaRPr lang="en-US" dirty="0" smtClean="0"/>
          </a:p>
          <a:p>
            <a:r>
              <a:rPr lang="en-US" dirty="0" err="1" smtClean="0"/>
              <a:t>Softmax</a:t>
            </a:r>
            <a:r>
              <a:rPr lang="en-US" dirty="0" smtClean="0"/>
              <a:t> because we want the probabilities</a:t>
            </a:r>
            <a:r>
              <a:rPr lang="en-US" baseline="0" dirty="0" smtClean="0"/>
              <a:t> of the next pitch in the sequence to add up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48A47-60C4-474E-ACFC-93113121DB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2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4" Type="http://schemas.openxmlformats.org/officeDocument/2006/relationships/audio" Target="../media/media5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Project Ludwig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2200" dirty="0" err="1" smtClean="0"/>
              <a:t>Guang</a:t>
            </a:r>
            <a:r>
              <a:rPr lang="en-US" sz="2200" dirty="0" smtClean="0"/>
              <a:t> Yi </a:t>
            </a:r>
            <a:r>
              <a:rPr lang="en-US" sz="2200" u="sng" dirty="0" err="1" smtClean="0"/>
              <a:t>chua</a:t>
            </a:r>
            <a:r>
              <a:rPr lang="en-US" sz="2200" u="sng" dirty="0"/>
              <a:t/>
            </a:r>
            <a:br>
              <a:rPr lang="en-US" sz="2200" u="sng" dirty="0"/>
            </a:br>
            <a:r>
              <a:rPr lang="en-US" sz="1400" dirty="0" smtClean="0"/>
              <a:t>General assembly </a:t>
            </a:r>
            <a:br>
              <a:rPr lang="en-US" sz="1400" dirty="0" smtClean="0"/>
            </a:br>
            <a:r>
              <a:rPr lang="en-US" sz="1400" dirty="0" smtClean="0"/>
              <a:t>data science immersive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8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type of Recursive Neural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11854" y="5938955"/>
            <a:ext cx="2286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mtClean="0"/>
              <a:t>Source</a:t>
            </a:r>
            <a:r>
              <a:rPr lang="en-US" sz="600" dirty="0"/>
              <a:t>: http://</a:t>
            </a:r>
            <a:r>
              <a:rPr lang="en-US" sz="600" dirty="0" err="1"/>
              <a:t>colah.github.io</a:t>
            </a:r>
            <a:r>
              <a:rPr lang="en-US" sz="600" dirty="0"/>
              <a:t>/posts/2015-08-Understanding-LSTMs/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8" y="2173476"/>
            <a:ext cx="10440365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81546"/>
          <a:stretch/>
        </p:blipFill>
        <p:spPr>
          <a:xfrm>
            <a:off x="5439379" y="2173476"/>
            <a:ext cx="19266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1.85185E-6 L -0.40612 -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IMPLEMENTATION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205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  Reading &amp; Converting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Step 2:   Training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Step 3:   Prediction &amp;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1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Music21</a:t>
            </a:r>
          </a:p>
          <a:p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 smtClean="0"/>
              <a:t> backend</a:t>
            </a:r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err="1" smtClean="0"/>
              <a:t>Itertools</a:t>
            </a:r>
            <a:endParaRPr lang="en-US" dirty="0" smtClean="0"/>
          </a:p>
          <a:p>
            <a:r>
              <a:rPr lang="en-US" dirty="0" err="1" smtClean="0"/>
              <a:t>PyPlay</a:t>
            </a:r>
            <a:endParaRPr lang="en-US" dirty="0" smtClean="0"/>
          </a:p>
          <a:p>
            <a:r>
              <a:rPr lang="en-US" dirty="0" smtClean="0"/>
              <a:t>From Python: </a:t>
            </a:r>
            <a:r>
              <a:rPr lang="en-US" dirty="0" err="1" smtClean="0"/>
              <a:t>os</a:t>
            </a:r>
            <a:r>
              <a:rPr lang="en-US" dirty="0" smtClean="0"/>
              <a:t>, sys, copy, random, </a:t>
            </a:r>
            <a:r>
              <a:rPr lang="en-US" dirty="0" err="1" smtClean="0"/>
              <a:t>pdb</a:t>
            </a:r>
            <a:endParaRPr lang="en-US" dirty="0" smtClean="0"/>
          </a:p>
          <a:p>
            <a:r>
              <a:rPr lang="en-US" dirty="0" smtClean="0"/>
              <a:t>Software: MuseScore2, IDE of your choice (</a:t>
            </a:r>
            <a:r>
              <a:rPr lang="en-US" dirty="0" err="1" smtClean="0"/>
              <a:t>PyCharm</a:t>
            </a:r>
            <a:r>
              <a:rPr lang="en-US" dirty="0" smtClean="0"/>
              <a:t>, </a:t>
            </a:r>
            <a:r>
              <a:rPr lang="en-US" dirty="0" err="1" smtClean="0"/>
              <a:t>Spyder</a:t>
            </a:r>
            <a:r>
              <a:rPr lang="en-US" dirty="0" smtClean="0"/>
              <a:t>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30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Reading &amp; CONVERTING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files: MIDI format</a:t>
            </a:r>
          </a:p>
          <a:p>
            <a:pPr lvl="1"/>
            <a:r>
              <a:rPr lang="en-US" dirty="0" smtClean="0"/>
              <a:t>MIDI: Musical Instrument Digital Interface</a:t>
            </a:r>
          </a:p>
          <a:p>
            <a:pPr lvl="1"/>
            <a:r>
              <a:rPr lang="en-US" dirty="0" smtClean="0"/>
              <a:t>Why MIDI?</a:t>
            </a:r>
            <a:endParaRPr lang="en-US" dirty="0"/>
          </a:p>
        </p:txBody>
      </p:sp>
      <p:pic>
        <p:nvPicPr>
          <p:cNvPr id="4" name="mambo_no_5-lou_beg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6000"/>
                  <p14:bmkLst>
                    <p14:bmk name="Bookmark 1" time="7749.4872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337" y="7137980"/>
            <a:ext cx="812800" cy="812800"/>
          </a:xfrm>
          <a:prstGeom prst="rect">
            <a:avLst/>
          </a:prstGeom>
        </p:spPr>
      </p:pic>
      <p:pic>
        <p:nvPicPr>
          <p:cNvPr id="5" name="mambo_no_5-lou_bega-midi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6363" y="7137980"/>
            <a:ext cx="8128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28" y="1896618"/>
            <a:ext cx="6251575" cy="4191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88"/>
          <a:stretch/>
        </p:blipFill>
        <p:spPr>
          <a:xfrm>
            <a:off x="2904481" y="2015732"/>
            <a:ext cx="6697468" cy="3831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35574" y="5919405"/>
            <a:ext cx="20564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https://</a:t>
            </a:r>
            <a:r>
              <a:rPr lang="en-US" sz="600" dirty="0" err="1"/>
              <a:t>www.ee.columbia.edu</a:t>
            </a:r>
            <a:r>
              <a:rPr lang="en-US" sz="600" dirty="0"/>
              <a:t>/~</a:t>
            </a:r>
            <a:r>
              <a:rPr lang="en-US" sz="600" dirty="0" err="1"/>
              <a:t>dpwe</a:t>
            </a:r>
            <a:r>
              <a:rPr lang="en-US" sz="600" dirty="0"/>
              <a:t>/sounds/music/</a:t>
            </a:r>
          </a:p>
        </p:txBody>
      </p:sp>
    </p:spTree>
    <p:extLst>
      <p:ext uri="{BB962C8B-B14F-4D97-AF65-F5344CB8AC3E}">
        <p14:creationId xmlns:p14="http://schemas.microsoft.com/office/powerpoint/2010/main" val="161984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22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5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Training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40" y="2349500"/>
            <a:ext cx="8656952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Prediction </a:t>
            </a:r>
            <a:r>
              <a:rPr lang="en-US" dirty="0" smtClean="0"/>
              <a:t>&amp;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7" y="2400403"/>
            <a:ext cx="5509938" cy="331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51" y="2199729"/>
            <a:ext cx="4673176" cy="37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8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(Work-In-Progress)</a:t>
            </a:r>
            <a:endParaRPr lang="en-US" dirty="0"/>
          </a:p>
        </p:txBody>
      </p:sp>
      <p:pic>
        <p:nvPicPr>
          <p:cNvPr id="4" name="Sample_Output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489" y="7427584"/>
            <a:ext cx="552090" cy="552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83" y="1955800"/>
            <a:ext cx="7306443" cy="40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57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1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(Work-In-Progress)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good:</a:t>
            </a:r>
          </a:p>
          <a:p>
            <a:pPr lvl="1"/>
            <a:r>
              <a:rPr lang="en-US" dirty="0" smtClean="0"/>
              <a:t>Input format for the model</a:t>
            </a:r>
          </a:p>
          <a:p>
            <a:pPr lvl="1"/>
            <a:r>
              <a:rPr lang="en-US" dirty="0" smtClean="0"/>
              <a:t>The trained model</a:t>
            </a:r>
          </a:p>
          <a:p>
            <a:r>
              <a:rPr lang="en-US" dirty="0" smtClean="0"/>
              <a:t>Currently coding to improve:</a:t>
            </a:r>
          </a:p>
          <a:p>
            <a:pPr lvl="1"/>
            <a:r>
              <a:rPr lang="en-US" dirty="0" smtClean="0"/>
              <a:t>Generation rules </a:t>
            </a:r>
            <a:r>
              <a:rPr lang="mr-IN" dirty="0" smtClean="0"/>
              <a:t>–</a:t>
            </a:r>
            <a:r>
              <a:rPr lang="en-US" dirty="0" smtClean="0"/>
              <a:t> overall smoothness of song</a:t>
            </a:r>
          </a:p>
          <a:p>
            <a:r>
              <a:rPr lang="en-US" dirty="0" smtClean="0"/>
              <a:t>Trying ideas:</a:t>
            </a:r>
          </a:p>
          <a:p>
            <a:pPr lvl="1"/>
            <a:r>
              <a:rPr lang="en-US" dirty="0" smtClean="0"/>
              <a:t>Choosing only pieces with the same key</a:t>
            </a:r>
          </a:p>
          <a:p>
            <a:pPr lvl="1"/>
            <a:r>
              <a:rPr lang="en-US" dirty="0" smtClean="0"/>
              <a:t>Pieces that use more than just piano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/>
              <a:t>Any questions?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3507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Background &amp; Introduction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84525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samples</a:t>
            </a:r>
            <a:endParaRPr lang="en-US" dirty="0"/>
          </a:p>
        </p:txBody>
      </p:sp>
      <p:pic>
        <p:nvPicPr>
          <p:cNvPr id="4" name="Sampl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5875" y="3243263"/>
            <a:ext cx="812800" cy="812800"/>
          </a:xfrm>
          <a:prstGeom prst="rect">
            <a:avLst/>
          </a:prstGeom>
        </p:spPr>
      </p:pic>
      <p:pic>
        <p:nvPicPr>
          <p:cNvPr id="5" name="Sample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09813" y="32432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and the (Artificial)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music?</a:t>
            </a:r>
          </a:p>
          <a:p>
            <a:pPr lvl="1"/>
            <a:r>
              <a:rPr lang="en-US" dirty="0" smtClean="0"/>
              <a:t>“The </a:t>
            </a:r>
            <a:r>
              <a:rPr lang="en-US" dirty="0"/>
              <a:t>art of combining vocal or instrumental sounds (or both) to produce beauty of form, harmony, and expression of </a:t>
            </a:r>
            <a:r>
              <a:rPr lang="en-US" dirty="0" smtClean="0"/>
              <a:t>emotion”? (Concise Oxford Dictionary)</a:t>
            </a:r>
          </a:p>
          <a:p>
            <a:pPr lvl="1"/>
            <a:r>
              <a:rPr lang="en-US" dirty="0" smtClean="0"/>
              <a:t>“Organized sound”? (</a:t>
            </a:r>
            <a:r>
              <a:rPr lang="en-US" dirty="0" err="1" smtClean="0"/>
              <a:t>Edgard</a:t>
            </a:r>
            <a:r>
              <a:rPr lang="en-US" dirty="0" smtClean="0"/>
              <a:t> </a:t>
            </a:r>
            <a:r>
              <a:rPr lang="en-US" dirty="0" err="1" smtClean="0"/>
              <a:t>Varèse</a:t>
            </a:r>
            <a:r>
              <a:rPr lang="en-US" dirty="0" smtClean="0"/>
              <a:t>, composer)</a:t>
            </a:r>
          </a:p>
          <a:p>
            <a:pPr lvl="1"/>
            <a:r>
              <a:rPr lang="en-US" dirty="0" smtClean="0"/>
              <a:t>“Auditory cheesecake”? (Steven Pinker, cognitive scientist</a:t>
            </a:r>
            <a:r>
              <a:rPr lang="en-US" dirty="0" smtClean="0"/>
              <a:t>)</a:t>
            </a:r>
          </a:p>
          <a:p>
            <a:r>
              <a:rPr lang="en-US" dirty="0"/>
              <a:t>Interest in A.I. and music</a:t>
            </a:r>
          </a:p>
          <a:p>
            <a:pPr lvl="1"/>
            <a:r>
              <a:rPr lang="en-US" dirty="0"/>
              <a:t>Can a machine be creative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and the (Artificial)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 researchers ask:</a:t>
            </a:r>
          </a:p>
          <a:p>
            <a:pPr lvl="1"/>
            <a:r>
              <a:rPr lang="en-US" dirty="0" smtClean="0"/>
              <a:t>Is music necessary?</a:t>
            </a:r>
          </a:p>
          <a:p>
            <a:pPr lvl="1"/>
            <a:r>
              <a:rPr lang="en-US" dirty="0" smtClean="0"/>
              <a:t>Who is music for?</a:t>
            </a:r>
          </a:p>
          <a:p>
            <a:pPr lvl="1"/>
            <a:r>
              <a:rPr lang="en-US" dirty="0" smtClean="0"/>
              <a:t>Is music inherently human?</a:t>
            </a:r>
          </a:p>
          <a:p>
            <a:pPr lvl="2"/>
            <a:r>
              <a:rPr lang="en-US" dirty="0" smtClean="0"/>
              <a:t>Can a machine learn to create music?</a:t>
            </a:r>
          </a:p>
          <a:p>
            <a:pPr lvl="2"/>
            <a:r>
              <a:rPr lang="en-US" dirty="0" smtClean="0"/>
              <a:t>Can the music a machine composes evoke the same emotion that human music can?</a:t>
            </a:r>
          </a:p>
          <a:p>
            <a:pPr lvl="2"/>
            <a:r>
              <a:rPr lang="en-US" dirty="0" smtClean="0"/>
              <a:t>Can a machine learn the compositional styles of composers and artists?</a:t>
            </a:r>
          </a:p>
          <a:p>
            <a:pPr lvl="3"/>
            <a:r>
              <a:rPr lang="en-US" dirty="0" smtClean="0"/>
              <a:t>Beethoven? Bach? Chopin?</a:t>
            </a:r>
          </a:p>
          <a:p>
            <a:pPr lvl="3"/>
            <a:r>
              <a:rPr lang="en-US" dirty="0" smtClean="0"/>
              <a:t>Adele? Coldplay? Taylor Swift?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6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neural network that is capable of:</a:t>
            </a:r>
          </a:p>
          <a:p>
            <a:pPr lvl="1"/>
            <a:r>
              <a:rPr lang="en-US" dirty="0" smtClean="0"/>
              <a:t>Learning to read music via musical notation </a:t>
            </a:r>
            <a:endParaRPr lang="en-US" dirty="0"/>
          </a:p>
          <a:p>
            <a:pPr lvl="1"/>
            <a:r>
              <a:rPr lang="en-US" dirty="0" smtClean="0"/>
              <a:t>Training using music with highly flexible structures (e.g. </a:t>
            </a:r>
            <a:r>
              <a:rPr lang="en-US" dirty="0" smtClean="0"/>
              <a:t>Stravinsky, Beethoven, Gershwin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Reproduce music in that style and output in musical notation and audio format</a:t>
            </a:r>
          </a:p>
        </p:txBody>
      </p:sp>
    </p:spTree>
    <p:extLst>
      <p:ext uri="{BB962C8B-B14F-4D97-AF65-F5344CB8AC3E}">
        <p14:creationId xmlns:p14="http://schemas.microsoft.com/office/powerpoint/2010/main" val="178880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70" y="2043781"/>
            <a:ext cx="2150689" cy="3242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Ludwig?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3448" y="5476240"/>
            <a:ext cx="22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Ludwig van Beethoven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6401" y="5963085"/>
            <a:ext cx="29483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</a:t>
            </a:r>
            <a:r>
              <a:rPr lang="en-US" sz="600" dirty="0"/>
              <a:t>http://</a:t>
            </a:r>
            <a:r>
              <a:rPr lang="en-US" sz="600" dirty="0" err="1"/>
              <a:t>www.classicfm.com</a:t>
            </a:r>
            <a:r>
              <a:rPr lang="en-US" sz="600" dirty="0"/>
              <a:t>/composers/</a:t>
            </a:r>
            <a:r>
              <a:rPr lang="en-US" sz="600" dirty="0" err="1"/>
              <a:t>beethoven</a:t>
            </a:r>
            <a:r>
              <a:rPr lang="en-US" sz="600" dirty="0"/>
              <a:t>/guides/reasons-love-</a:t>
            </a:r>
            <a:r>
              <a:rPr lang="en-US" sz="600" dirty="0" err="1"/>
              <a:t>beethoven</a:t>
            </a:r>
            <a:r>
              <a:rPr lang="en-US" sz="600" dirty="0"/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3840" y="2804160"/>
            <a:ext cx="440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Ludwig S.T. </a:t>
            </a:r>
            <a:r>
              <a:rPr lang="en-US" sz="4000" dirty="0" err="1" smtClean="0"/>
              <a:t>Meinung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636174" y="3512046"/>
            <a:ext cx="323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Meinung</a:t>
            </a:r>
            <a:r>
              <a:rPr lang="en-US" dirty="0" smtClean="0"/>
              <a:t>: Mind, soul (German)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94480" y="2804160"/>
            <a:ext cx="440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	 	     S.T. 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1871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7" grpId="0"/>
      <p:bldP spid="7" grpId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buzzwords at the moment</a:t>
            </a:r>
          </a:p>
          <a:p>
            <a:pPr lvl="1"/>
            <a:r>
              <a:rPr lang="en-US" dirty="0" smtClean="0"/>
              <a:t>Usually also heard: deep learning, neural networks, artificial intelligence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16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32" y="2259724"/>
            <a:ext cx="8380568" cy="2669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85" y="1974642"/>
            <a:ext cx="5035062" cy="3776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8188" y="3414870"/>
            <a:ext cx="486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86 billion</a:t>
            </a:r>
            <a:endParaRPr 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5398188" y="3400969"/>
            <a:ext cx="4861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86,000,000,000</a:t>
            </a: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Neuroscience course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72401" y="5871828"/>
            <a:ext cx="452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https://</a:t>
            </a:r>
            <a:r>
              <a:rPr lang="en-US" sz="600" dirty="0" err="1"/>
              <a:t>www.khanacademy.org</a:t>
            </a:r>
            <a:r>
              <a:rPr lang="en-US" sz="600" dirty="0"/>
              <a:t>/science/biology/human-biology/neuron-nervous-system/a/overview-of-neuron-structure-and-function</a:t>
            </a:r>
          </a:p>
          <a:p>
            <a:r>
              <a:rPr lang="en-US" sz="600" dirty="0" smtClean="0"/>
              <a:t>Source</a:t>
            </a:r>
            <a:r>
              <a:rPr lang="en-US" sz="600" dirty="0"/>
              <a:t>: http://</a:t>
            </a:r>
            <a:r>
              <a:rPr lang="en-US" sz="600" dirty="0" err="1"/>
              <a:t>www.everystockphoto.com</a:t>
            </a:r>
            <a:r>
              <a:rPr lang="en-US" sz="600" dirty="0"/>
              <a:t>/</a:t>
            </a:r>
            <a:r>
              <a:rPr lang="en-US" sz="600" dirty="0" err="1"/>
              <a:t>photo.php?imageId</a:t>
            </a:r>
            <a:r>
              <a:rPr lang="en-US" sz="600" dirty="0"/>
              <a:t>=309897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8189" y="2703245"/>
            <a:ext cx="337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512 neurons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05834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23477 0.000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0" grpId="2"/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267" t="12958" r="9327" b="15951"/>
          <a:stretch/>
        </p:blipFill>
        <p:spPr>
          <a:xfrm>
            <a:off x="1229748" y="1803397"/>
            <a:ext cx="10046936" cy="3948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neural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47001" y="5871828"/>
            <a:ext cx="4524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https://</a:t>
            </a:r>
            <a:r>
              <a:rPr lang="en-US" sz="600" dirty="0" err="1"/>
              <a:t>medium.freecodecamp.org</a:t>
            </a:r>
            <a:r>
              <a:rPr lang="en-US" sz="600" dirty="0"/>
              <a:t>/deep-learning-for-developers-tools-you-can-use-to-code-neural-networks-on-day-1-34c4435ae6b</a:t>
            </a:r>
          </a:p>
          <a:p>
            <a:r>
              <a:rPr lang="en-US" sz="600" dirty="0" smtClean="0"/>
              <a:t>Source</a:t>
            </a:r>
            <a:r>
              <a:rPr lang="en-US" sz="600" dirty="0"/>
              <a:t>: </a:t>
            </a:r>
            <a:r>
              <a:rPr lang="en-US" sz="600" dirty="0"/>
              <a:t>https://</a:t>
            </a:r>
            <a:r>
              <a:rPr lang="en-US" sz="600" dirty="0" err="1"/>
              <a:t>upload.wikimedia.org</a:t>
            </a:r>
            <a:r>
              <a:rPr lang="en-US" sz="600" dirty="0"/>
              <a:t>/</a:t>
            </a:r>
            <a:r>
              <a:rPr lang="en-US" sz="600" dirty="0" err="1"/>
              <a:t>wikipedia</a:t>
            </a:r>
            <a:r>
              <a:rPr lang="en-US" sz="600" dirty="0"/>
              <a:t>/commons/thumb/4/46/</a:t>
            </a:r>
            <a:r>
              <a:rPr lang="en-US" sz="600" dirty="0" err="1"/>
              <a:t>Colored_neural_network.svg</a:t>
            </a:r>
            <a:r>
              <a:rPr lang="en-US" sz="600" dirty="0"/>
              <a:t>/300px-Colored_neural_network.svg.png</a:t>
            </a:r>
            <a:endParaRPr lang="en-US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6" y="2022456"/>
            <a:ext cx="2959100" cy="35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1926</TotalTime>
  <Words>501</Words>
  <Application>Microsoft Macintosh PowerPoint</Application>
  <PresentationFormat>Widescreen</PresentationFormat>
  <Paragraphs>86</Paragraphs>
  <Slides>20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Gill Sans MT</vt:lpstr>
      <vt:lpstr>Mangal</vt:lpstr>
      <vt:lpstr>Arial</vt:lpstr>
      <vt:lpstr>Gallery</vt:lpstr>
      <vt:lpstr>Project Ludwig</vt:lpstr>
      <vt:lpstr>Background &amp; Introduction</vt:lpstr>
      <vt:lpstr>Music and the (Artificial) mind</vt:lpstr>
      <vt:lpstr>Music and the (Artificial) mind</vt:lpstr>
      <vt:lpstr>Project Goals</vt:lpstr>
      <vt:lpstr>Why Ludwig?</vt:lpstr>
      <vt:lpstr>Machine Learning</vt:lpstr>
      <vt:lpstr>Quick Neuroscience course</vt:lpstr>
      <vt:lpstr>Classical neural network</vt:lpstr>
      <vt:lpstr>Long Short term memory (LSTM)</vt:lpstr>
      <vt:lpstr>IMPLEMENTATION</vt:lpstr>
      <vt:lpstr>IMPLEMENTATION</vt:lpstr>
      <vt:lpstr>Required packages</vt:lpstr>
      <vt:lpstr>Step 1: Reading &amp; CONVERTING</vt:lpstr>
      <vt:lpstr>Step 2: Training</vt:lpstr>
      <vt:lpstr>Step 3: Prediction &amp; Production</vt:lpstr>
      <vt:lpstr>Result (Work-In-Progress)</vt:lpstr>
      <vt:lpstr>Result (Work-In-Progress)</vt:lpstr>
      <vt:lpstr>Thank you</vt:lpstr>
      <vt:lpstr>Extra samples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Ludwig</dc:title>
  <dc:creator>Guang Yi Chua</dc:creator>
  <cp:lastModifiedBy>Guang Yi Chua</cp:lastModifiedBy>
  <cp:revision>32</cp:revision>
  <dcterms:created xsi:type="dcterms:W3CDTF">2017-11-08T09:34:54Z</dcterms:created>
  <dcterms:modified xsi:type="dcterms:W3CDTF">2017-11-10T05:18:19Z</dcterms:modified>
</cp:coreProperties>
</file>